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0066CC"/>
    <a:srgbClr val="FF9999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AB2EC-6706-4BA3-8CE2-48C63E7B2487}" v="22" dt="2025-01-17T03:41:43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観光協会1 室戸市" userId="2ec47e2b449ed8cf" providerId="LiveId" clId="{589AB2EC-6706-4BA3-8CE2-48C63E7B2487}"/>
    <pc:docChg chg="undo custSel modSld">
      <pc:chgData name="観光協会1 室戸市" userId="2ec47e2b449ed8cf" providerId="LiveId" clId="{589AB2EC-6706-4BA3-8CE2-48C63E7B2487}" dt="2025-01-17T03:48:45.519" v="611" actId="1076"/>
      <pc:docMkLst>
        <pc:docMk/>
      </pc:docMkLst>
      <pc:sldChg chg="addSp delSp modSp mod">
        <pc:chgData name="観光協会1 室戸市" userId="2ec47e2b449ed8cf" providerId="LiveId" clId="{589AB2EC-6706-4BA3-8CE2-48C63E7B2487}" dt="2025-01-17T03:48:45.519" v="611" actId="1076"/>
        <pc:sldMkLst>
          <pc:docMk/>
          <pc:sldMk cId="2511541529" sldId="256"/>
        </pc:sldMkLst>
        <pc:spChg chg="add mod">
          <ac:chgData name="観光協会1 室戸市" userId="2ec47e2b449ed8cf" providerId="LiveId" clId="{589AB2EC-6706-4BA3-8CE2-48C63E7B2487}" dt="2025-01-16T23:50:42.716" v="444" actId="1076"/>
          <ac:spMkLst>
            <pc:docMk/>
            <pc:sldMk cId="2511541529" sldId="256"/>
            <ac:spMk id="2" creationId="{996E2B88-72DA-1D14-F4A5-B39F47BB34A4}"/>
          </ac:spMkLst>
        </pc:spChg>
        <pc:spChg chg="add mod">
          <ac:chgData name="観光協会1 室戸市" userId="2ec47e2b449ed8cf" providerId="LiveId" clId="{589AB2EC-6706-4BA3-8CE2-48C63E7B2487}" dt="2025-01-17T03:46:59.258" v="592" actId="13926"/>
          <ac:spMkLst>
            <pc:docMk/>
            <pc:sldMk cId="2511541529" sldId="256"/>
            <ac:spMk id="2" creationId="{EA3BE9D2-B57B-A956-6C1E-3E9800E42A75}"/>
          </ac:spMkLst>
        </pc:spChg>
        <pc:spChg chg="add mod">
          <ac:chgData name="観光協会1 室戸市" userId="2ec47e2b449ed8cf" providerId="LiveId" clId="{589AB2EC-6706-4BA3-8CE2-48C63E7B2487}" dt="2025-01-16T23:52:28.287" v="473" actId="20577"/>
          <ac:spMkLst>
            <pc:docMk/>
            <pc:sldMk cId="2511541529" sldId="256"/>
            <ac:spMk id="3" creationId="{F2466829-1E27-C32C-6C05-B9CE3F350D8C}"/>
          </ac:spMkLst>
        </pc:spChg>
        <pc:spChg chg="add mod ord">
          <ac:chgData name="観光協会1 室戸市" userId="2ec47e2b449ed8cf" providerId="LiveId" clId="{589AB2EC-6706-4BA3-8CE2-48C63E7B2487}" dt="2025-01-10T08:48:19.538" v="376" actId="14100"/>
          <ac:spMkLst>
            <pc:docMk/>
            <pc:sldMk cId="2511541529" sldId="256"/>
            <ac:spMk id="6" creationId="{27F0ACC6-F31F-2599-DC05-8A71F0F63C7E}"/>
          </ac:spMkLst>
        </pc:spChg>
        <pc:spChg chg="add mod ord">
          <ac:chgData name="観光協会1 室戸市" userId="2ec47e2b449ed8cf" providerId="LiveId" clId="{589AB2EC-6706-4BA3-8CE2-48C63E7B2487}" dt="2025-01-10T08:39:47.089" v="309" actId="207"/>
          <ac:spMkLst>
            <pc:docMk/>
            <pc:sldMk cId="2511541529" sldId="256"/>
            <ac:spMk id="7" creationId="{1C0B3760-FFCC-40A5-0E4E-41BFF45722E1}"/>
          </ac:spMkLst>
        </pc:spChg>
        <pc:spChg chg="mod">
          <ac:chgData name="観光協会1 室戸市" userId="2ec47e2b449ed8cf" providerId="LiveId" clId="{589AB2EC-6706-4BA3-8CE2-48C63E7B2487}" dt="2025-01-10T08:48:49.441" v="377" actId="207"/>
          <ac:spMkLst>
            <pc:docMk/>
            <pc:sldMk cId="2511541529" sldId="256"/>
            <ac:spMk id="9" creationId="{00000000-0000-0000-0000-000000000000}"/>
          </ac:spMkLst>
        </pc:spChg>
        <pc:spChg chg="add mod ord">
          <ac:chgData name="観光協会1 室戸市" userId="2ec47e2b449ed8cf" providerId="LiveId" clId="{589AB2EC-6706-4BA3-8CE2-48C63E7B2487}" dt="2025-01-10T08:24:25.683" v="178" actId="14100"/>
          <ac:spMkLst>
            <pc:docMk/>
            <pc:sldMk cId="2511541529" sldId="256"/>
            <ac:spMk id="10" creationId="{7FBC9040-53D5-C1CC-E396-ACFD21B5490B}"/>
          </ac:spMkLst>
        </pc:spChg>
        <pc:spChg chg="mod">
          <ac:chgData name="観光協会1 室戸市" userId="2ec47e2b449ed8cf" providerId="LiveId" clId="{589AB2EC-6706-4BA3-8CE2-48C63E7B2487}" dt="2025-01-10T08:41:35.898" v="320" actId="1076"/>
          <ac:spMkLst>
            <pc:docMk/>
            <pc:sldMk cId="2511541529" sldId="256"/>
            <ac:spMk id="12" creationId="{00000000-0000-0000-0000-000000000000}"/>
          </ac:spMkLst>
        </pc:spChg>
        <pc:spChg chg="add mod">
          <ac:chgData name="観光協会1 室戸市" userId="2ec47e2b449ed8cf" providerId="LiveId" clId="{589AB2EC-6706-4BA3-8CE2-48C63E7B2487}" dt="2025-01-17T03:47:21.435" v="594" actId="207"/>
          <ac:spMkLst>
            <pc:docMk/>
            <pc:sldMk cId="2511541529" sldId="256"/>
            <ac:spMk id="13" creationId="{C9729C95-A0D9-10DE-821D-231954A6C9FC}"/>
          </ac:spMkLst>
        </pc:spChg>
        <pc:spChg chg="mod">
          <ac:chgData name="観光協会1 室戸市" userId="2ec47e2b449ed8cf" providerId="LiveId" clId="{589AB2EC-6706-4BA3-8CE2-48C63E7B2487}" dt="2025-01-10T08:19:51.944" v="132" actId="1076"/>
          <ac:spMkLst>
            <pc:docMk/>
            <pc:sldMk cId="2511541529" sldId="256"/>
            <ac:spMk id="16" creationId="{00000000-0000-0000-0000-000000000000}"/>
          </ac:spMkLst>
        </pc:spChg>
        <pc:spChg chg="add mod">
          <ac:chgData name="観光協会1 室戸市" userId="2ec47e2b449ed8cf" providerId="LiveId" clId="{589AB2EC-6706-4BA3-8CE2-48C63E7B2487}" dt="2025-01-17T03:48:45.519" v="611" actId="1076"/>
          <ac:spMkLst>
            <pc:docMk/>
            <pc:sldMk cId="2511541529" sldId="256"/>
            <ac:spMk id="17" creationId="{676E87C6-8FB7-C62A-511C-3F80806CB838}"/>
          </ac:spMkLst>
        </pc:spChg>
        <pc:spChg chg="mod ord">
          <ac:chgData name="観光協会1 室戸市" userId="2ec47e2b449ed8cf" providerId="LiveId" clId="{589AB2EC-6706-4BA3-8CE2-48C63E7B2487}" dt="2025-01-10T08:43:58.602" v="355" actId="403"/>
          <ac:spMkLst>
            <pc:docMk/>
            <pc:sldMk cId="2511541529" sldId="256"/>
            <ac:spMk id="20" creationId="{00000000-0000-0000-0000-000000000000}"/>
          </ac:spMkLst>
        </pc:spChg>
        <pc:spChg chg="add mod">
          <ac:chgData name="観光協会1 室戸市" userId="2ec47e2b449ed8cf" providerId="LiveId" clId="{589AB2EC-6706-4BA3-8CE2-48C63E7B2487}" dt="2025-01-17T03:48:41.607" v="610" actId="1076"/>
          <ac:spMkLst>
            <pc:docMk/>
            <pc:sldMk cId="2511541529" sldId="256"/>
            <ac:spMk id="22" creationId="{9AD9AE64-A77A-B5C3-43ED-6EEBA8B83F91}"/>
          </ac:spMkLst>
        </pc:spChg>
        <pc:spChg chg="mod">
          <ac:chgData name="観光協会1 室戸市" userId="2ec47e2b449ed8cf" providerId="LiveId" clId="{589AB2EC-6706-4BA3-8CE2-48C63E7B2487}" dt="2025-01-10T08:40:40.917" v="314" actId="207"/>
          <ac:spMkLst>
            <pc:docMk/>
            <pc:sldMk cId="2511541529" sldId="256"/>
            <ac:spMk id="26" creationId="{00000000-0000-0000-0000-000000000000}"/>
          </ac:spMkLst>
        </pc:spChg>
        <pc:spChg chg="mod">
          <ac:chgData name="観光協会1 室戸市" userId="2ec47e2b449ed8cf" providerId="LiveId" clId="{589AB2EC-6706-4BA3-8CE2-48C63E7B2487}" dt="2025-01-10T08:40:40.917" v="314" actId="207"/>
          <ac:spMkLst>
            <pc:docMk/>
            <pc:sldMk cId="2511541529" sldId="256"/>
            <ac:spMk id="27" creationId="{00000000-0000-0000-0000-000000000000}"/>
          </ac:spMkLst>
        </pc:spChg>
        <pc:spChg chg="add mod">
          <ac:chgData name="観光協会1 室戸市" userId="2ec47e2b449ed8cf" providerId="LiveId" clId="{589AB2EC-6706-4BA3-8CE2-48C63E7B2487}" dt="2025-01-10T08:21:17.774" v="153" actId="1076"/>
          <ac:spMkLst>
            <pc:docMk/>
            <pc:sldMk cId="2511541529" sldId="256"/>
            <ac:spMk id="33" creationId="{FF9A2302-F015-F70D-3C24-61E8373F1086}"/>
          </ac:spMkLst>
        </pc:spChg>
        <pc:spChg chg="add mod">
          <ac:chgData name="観光協会1 室戸市" userId="2ec47e2b449ed8cf" providerId="LiveId" clId="{589AB2EC-6706-4BA3-8CE2-48C63E7B2487}" dt="2025-01-10T08:21:27.733" v="155" actId="1076"/>
          <ac:spMkLst>
            <pc:docMk/>
            <pc:sldMk cId="2511541529" sldId="256"/>
            <ac:spMk id="34" creationId="{C0457656-7C12-FCA5-7C02-6C6302F42470}"/>
          </ac:spMkLst>
        </pc:spChg>
        <pc:spChg chg="mod ord">
          <ac:chgData name="観光協会1 室戸市" userId="2ec47e2b449ed8cf" providerId="LiveId" clId="{589AB2EC-6706-4BA3-8CE2-48C63E7B2487}" dt="2025-01-17T03:41:23.053" v="480" actId="1076"/>
          <ac:spMkLst>
            <pc:docMk/>
            <pc:sldMk cId="2511541529" sldId="256"/>
            <ac:spMk id="40" creationId="{00000000-0000-0000-0000-000000000000}"/>
          </ac:spMkLst>
        </pc:spChg>
        <pc:spChg chg="add mod">
          <ac:chgData name="観光協会1 室戸市" userId="2ec47e2b449ed8cf" providerId="LiveId" clId="{589AB2EC-6706-4BA3-8CE2-48C63E7B2487}" dt="2025-01-16T23:49:50.649" v="402" actId="1076"/>
          <ac:spMkLst>
            <pc:docMk/>
            <pc:sldMk cId="2511541529" sldId="256"/>
            <ac:spMk id="46" creationId="{467FCA76-C734-BE97-9B5C-3220126D13D9}"/>
          </ac:spMkLst>
        </pc:spChg>
        <pc:spChg chg="add mod ord">
          <ac:chgData name="観光協会1 室戸市" userId="2ec47e2b449ed8cf" providerId="LiveId" clId="{589AB2EC-6706-4BA3-8CE2-48C63E7B2487}" dt="2025-01-10T08:44:20.216" v="363" actId="1076"/>
          <ac:spMkLst>
            <pc:docMk/>
            <pc:sldMk cId="2511541529" sldId="256"/>
            <ac:spMk id="49" creationId="{147D4374-F874-857D-36DC-F2F1BD4C989A}"/>
          </ac:spMkLst>
        </pc:spChg>
        <pc:spChg chg="add mod ord">
          <ac:chgData name="観光協会1 室戸市" userId="2ec47e2b449ed8cf" providerId="LiveId" clId="{589AB2EC-6706-4BA3-8CE2-48C63E7B2487}" dt="2025-01-10T08:41:41.793" v="321" actId="1076"/>
          <ac:spMkLst>
            <pc:docMk/>
            <pc:sldMk cId="2511541529" sldId="256"/>
            <ac:spMk id="50" creationId="{E8FDAA13-9DAE-5A3A-89DE-8FF81BCDEFA1}"/>
          </ac:spMkLst>
        </pc:spChg>
        <pc:spChg chg="add mod">
          <ac:chgData name="観光協会1 室戸市" userId="2ec47e2b449ed8cf" providerId="LiveId" clId="{589AB2EC-6706-4BA3-8CE2-48C63E7B2487}" dt="2025-01-16T23:49:45.623" v="401" actId="1076"/>
          <ac:spMkLst>
            <pc:docMk/>
            <pc:sldMk cId="2511541529" sldId="256"/>
            <ac:spMk id="53" creationId="{2ACB825E-B282-211D-3385-6D6460F9C78F}"/>
          </ac:spMkLst>
        </pc:spChg>
        <pc:grpChg chg="mod ord">
          <ac:chgData name="観光協会1 室戸市" userId="2ec47e2b449ed8cf" providerId="LiveId" clId="{589AB2EC-6706-4BA3-8CE2-48C63E7B2487}" dt="2025-01-10T08:41:09.083" v="316" actId="167"/>
          <ac:grpSpMkLst>
            <pc:docMk/>
            <pc:sldMk cId="2511541529" sldId="256"/>
            <ac:grpSpMk id="25" creationId="{00000000-0000-0000-0000-000000000000}"/>
          </ac:grpSpMkLst>
        </pc:grpChg>
        <pc:picChg chg="mod ord">
          <ac:chgData name="観光協会1 室戸市" userId="2ec47e2b449ed8cf" providerId="LiveId" clId="{589AB2EC-6706-4BA3-8CE2-48C63E7B2487}" dt="2025-01-17T03:47:52.004" v="600" actId="1076"/>
          <ac:picMkLst>
            <pc:docMk/>
            <pc:sldMk cId="2511541529" sldId="256"/>
            <ac:picMk id="5" creationId="{00000000-0000-0000-0000-000000000000}"/>
          </ac:picMkLst>
        </pc:picChg>
        <pc:picChg chg="add mod">
          <ac:chgData name="観光協会1 室戸市" userId="2ec47e2b449ed8cf" providerId="LiveId" clId="{589AB2EC-6706-4BA3-8CE2-48C63E7B2487}" dt="2025-01-10T08:44:30.242" v="365" actId="1076"/>
          <ac:picMkLst>
            <pc:docMk/>
            <pc:sldMk cId="2511541529" sldId="256"/>
            <ac:picMk id="23" creationId="{8B99A569-BD49-3E18-1F53-B8BD719A48AB}"/>
          </ac:picMkLst>
        </pc:picChg>
        <pc:picChg chg="add mod">
          <ac:chgData name="観光協会1 室戸市" userId="2ec47e2b449ed8cf" providerId="LiveId" clId="{589AB2EC-6706-4BA3-8CE2-48C63E7B2487}" dt="2025-01-10T08:25:16.521" v="199" actId="1076"/>
          <ac:picMkLst>
            <pc:docMk/>
            <pc:sldMk cId="2511541529" sldId="256"/>
            <ac:picMk id="32" creationId="{155CBF3B-C518-03C0-ECC4-167F232B769A}"/>
          </ac:picMkLst>
        </pc:picChg>
        <pc:picChg chg="add mod ord">
          <ac:chgData name="観光協会1 室戸市" userId="2ec47e2b449ed8cf" providerId="LiveId" clId="{589AB2EC-6706-4BA3-8CE2-48C63E7B2487}" dt="2025-01-17T03:41:27.668" v="481" actId="1076"/>
          <ac:picMkLst>
            <pc:docMk/>
            <pc:sldMk cId="2511541529" sldId="256"/>
            <ac:picMk id="38" creationId="{3C5AF535-D7E5-88F0-494E-76872F1EBB91}"/>
          </ac:picMkLst>
        </pc:picChg>
        <pc:picChg chg="add mod">
          <ac:chgData name="観光協会1 室戸市" userId="2ec47e2b449ed8cf" providerId="LiveId" clId="{589AB2EC-6706-4BA3-8CE2-48C63E7B2487}" dt="2025-01-10T08:21:51.082" v="159" actId="1076"/>
          <ac:picMkLst>
            <pc:docMk/>
            <pc:sldMk cId="2511541529" sldId="256"/>
            <ac:picMk id="39" creationId="{3784EB48-6EA2-473E-E446-AE907FDFE6E5}"/>
          </ac:picMkLst>
        </pc:picChg>
        <pc:picChg chg="add mod">
          <ac:chgData name="観光協会1 室戸市" userId="2ec47e2b449ed8cf" providerId="LiveId" clId="{589AB2EC-6706-4BA3-8CE2-48C63E7B2487}" dt="2025-01-17T03:41:35.562" v="483" actId="1076"/>
          <ac:picMkLst>
            <pc:docMk/>
            <pc:sldMk cId="2511541529" sldId="256"/>
            <ac:picMk id="54" creationId="{61A85D70-5F2E-7953-0189-AE960FAFED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BEC-1A87-4A00-84B0-15FDCFDE200D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3576-AE15-425F-8B96-A042EBF41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96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BEC-1A87-4A00-84B0-15FDCFDE200D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3576-AE15-425F-8B96-A042EBF41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9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BEC-1A87-4A00-84B0-15FDCFDE200D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3576-AE15-425F-8B96-A042EBF41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13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BEC-1A87-4A00-84B0-15FDCFDE200D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3576-AE15-425F-8B96-A042EBF41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81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BEC-1A87-4A00-84B0-15FDCFDE200D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3576-AE15-425F-8B96-A042EBF41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05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BEC-1A87-4A00-84B0-15FDCFDE200D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3576-AE15-425F-8B96-A042EBF41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24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BEC-1A87-4A00-84B0-15FDCFDE200D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3576-AE15-425F-8B96-A042EBF41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3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BEC-1A87-4A00-84B0-15FDCFDE200D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3576-AE15-425F-8B96-A042EBF41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73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BEC-1A87-4A00-84B0-15FDCFDE200D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3576-AE15-425F-8B96-A042EBF41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83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BEC-1A87-4A00-84B0-15FDCFDE200D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3576-AE15-425F-8B96-A042EBF41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28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BEC-1A87-4A00-84B0-15FDCFDE200D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3576-AE15-425F-8B96-A042EBF41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77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CBBEC-1A87-4A00-84B0-15FDCFDE200D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3576-AE15-425F-8B96-A042EBF41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44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 flipH="1">
            <a:off x="-1218874" y="9118397"/>
            <a:ext cx="8710930" cy="1353720"/>
            <a:chOff x="393700" y="7150099"/>
            <a:chExt cx="2279650" cy="488951"/>
          </a:xfrm>
          <a:solidFill>
            <a:srgbClr val="00B0F0"/>
          </a:solidFill>
        </p:grpSpPr>
        <p:sp>
          <p:nvSpPr>
            <p:cNvPr id="26" name="フローチャート: 処理 25"/>
            <p:cNvSpPr/>
            <p:nvPr/>
          </p:nvSpPr>
          <p:spPr>
            <a:xfrm>
              <a:off x="393700" y="7150100"/>
              <a:ext cx="2038350" cy="488950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山形 26"/>
            <p:cNvSpPr/>
            <p:nvPr/>
          </p:nvSpPr>
          <p:spPr>
            <a:xfrm rot="10800000">
              <a:off x="2190750" y="7150099"/>
              <a:ext cx="482600" cy="48895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/>
          <a:stretch/>
        </p:blipFill>
        <p:spPr>
          <a:xfrm flipH="1">
            <a:off x="-1" y="0"/>
            <a:ext cx="6858000" cy="578421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C0B3760-FFCC-40A5-0E4E-41BFF45722E1}"/>
              </a:ext>
            </a:extLst>
          </p:cNvPr>
          <p:cNvSpPr/>
          <p:nvPr/>
        </p:nvSpPr>
        <p:spPr>
          <a:xfrm>
            <a:off x="-23965" y="5759485"/>
            <a:ext cx="6872249" cy="3928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92490" y="217644"/>
            <a:ext cx="5425565" cy="76944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室戸市</a:t>
            </a:r>
            <a:r>
              <a:rPr kumimoji="1" lang="ja-JP" altLang="en-US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春</a:t>
            </a:r>
            <a:r>
              <a:rPr kumimoji="1" lang="ja-JP" alt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の観光びらき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F0ACC6-F31F-2599-DC05-8A71F0F63C7E}"/>
              </a:ext>
            </a:extLst>
          </p:cNvPr>
          <p:cNvSpPr/>
          <p:nvPr/>
        </p:nvSpPr>
        <p:spPr>
          <a:xfrm>
            <a:off x="-482649" y="5287616"/>
            <a:ext cx="7707820" cy="5184497"/>
          </a:xfrm>
          <a:prstGeom prst="rect">
            <a:avLst/>
          </a:prstGeom>
          <a:solidFill>
            <a:srgbClr val="FFCCFF"/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E8FDAA13-9DAE-5A3A-89DE-8FF81BCDEFA1}"/>
              </a:ext>
            </a:extLst>
          </p:cNvPr>
          <p:cNvSpPr/>
          <p:nvPr/>
        </p:nvSpPr>
        <p:spPr>
          <a:xfrm>
            <a:off x="186854" y="8201576"/>
            <a:ext cx="6666287" cy="1306608"/>
          </a:xfrm>
          <a:prstGeom prst="ellipse">
            <a:avLst/>
          </a:prstGeom>
          <a:solidFill>
            <a:srgbClr val="FFFFFF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FBC9040-53D5-C1CC-E396-ACFD21B5490B}"/>
              </a:ext>
            </a:extLst>
          </p:cNvPr>
          <p:cNvSpPr/>
          <p:nvPr/>
        </p:nvSpPr>
        <p:spPr>
          <a:xfrm>
            <a:off x="135121" y="5995083"/>
            <a:ext cx="6626365" cy="1306608"/>
          </a:xfrm>
          <a:prstGeom prst="ellipse">
            <a:avLst/>
          </a:prstGeom>
          <a:solidFill>
            <a:srgbClr val="FFFFFF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grpSp>
        <p:nvGrpSpPr>
          <p:cNvPr id="19" name="グループ化 18"/>
          <p:cNvGrpSpPr/>
          <p:nvPr/>
        </p:nvGrpSpPr>
        <p:grpSpPr>
          <a:xfrm>
            <a:off x="147446" y="97850"/>
            <a:ext cx="3898899" cy="1094922"/>
            <a:chOff x="3089908" y="126590"/>
            <a:chExt cx="3898899" cy="1094922"/>
          </a:xfrm>
        </p:grpSpPr>
        <p:sp>
          <p:nvSpPr>
            <p:cNvPr id="16" name="楕円 15"/>
            <p:cNvSpPr/>
            <p:nvPr/>
          </p:nvSpPr>
          <p:spPr>
            <a:xfrm>
              <a:off x="3124937" y="126590"/>
              <a:ext cx="1130300" cy="1094922"/>
            </a:xfrm>
            <a:prstGeom prst="ellipse">
              <a:avLst/>
            </a:prstGeom>
            <a:solidFill>
              <a:srgbClr val="FFCC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089908" y="464008"/>
              <a:ext cx="3898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accent5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第５０回</a:t>
              </a: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220944" y="5945323"/>
            <a:ext cx="1338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0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会場</a:t>
            </a:r>
            <a:r>
              <a:rPr kumimoji="1" lang="en-US" altLang="ja-JP" sz="20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20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0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5199" y="8573460"/>
            <a:ext cx="6872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お問い合わせ</a:t>
            </a:r>
            <a:r>
              <a:rPr kumimoji="1"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</a:t>
            </a:r>
          </a:p>
          <a:p>
            <a:pPr algn="ctr"/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一般社団法人室戸市観光協会（室戸岬園地休憩所）室戸岬町</a:t>
            </a:r>
            <a:r>
              <a:rPr kumimoji="1"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6939-40</a:t>
            </a:r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kumimoji="1"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TEL</a:t>
            </a:r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</a:t>
            </a:r>
            <a:r>
              <a:rPr kumimoji="1"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0887-22-0574</a:t>
            </a:r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〇中岡慎太郎像横：室戸岬町</a:t>
            </a:r>
            <a:r>
              <a:rPr kumimoji="1"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6939-4</a:t>
            </a:r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kumimoji="1"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C9729C95-A0D9-10DE-821D-231954A6C9FC}"/>
              </a:ext>
            </a:extLst>
          </p:cNvPr>
          <p:cNvSpPr/>
          <p:nvPr/>
        </p:nvSpPr>
        <p:spPr>
          <a:xfrm>
            <a:off x="-1" y="7413264"/>
            <a:ext cx="6666287" cy="1306608"/>
          </a:xfrm>
          <a:prstGeom prst="ellipse">
            <a:avLst/>
          </a:prstGeom>
          <a:solidFill>
            <a:srgbClr val="FFFF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676E87C6-8FB7-C62A-511C-3F80806CB838}"/>
              </a:ext>
            </a:extLst>
          </p:cNvPr>
          <p:cNvSpPr/>
          <p:nvPr/>
        </p:nvSpPr>
        <p:spPr>
          <a:xfrm>
            <a:off x="-383968" y="1037485"/>
            <a:ext cx="3974819" cy="2730882"/>
          </a:xfrm>
          <a:prstGeom prst="ellipse">
            <a:avLst/>
          </a:prstGeom>
          <a:solidFill>
            <a:srgbClr val="FFFFFF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D9AE64-A77A-B5C3-43ED-6EEBA8B83F91}"/>
              </a:ext>
            </a:extLst>
          </p:cNvPr>
          <p:cNvSpPr txBox="1"/>
          <p:nvPr/>
        </p:nvSpPr>
        <p:spPr>
          <a:xfrm>
            <a:off x="-124501" y="1927358"/>
            <a:ext cx="3614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令和７年２月２日（日）</a:t>
            </a:r>
            <a:endParaRPr kumimoji="1" lang="en-US" altLang="ja-JP" sz="2400" dirty="0">
              <a:solidFill>
                <a:srgbClr val="0070C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９：００～１４：００</a:t>
            </a:r>
            <a:endParaRPr kumimoji="1" lang="en-US" altLang="ja-JP" sz="2400" dirty="0">
              <a:solidFill>
                <a:srgbClr val="0070C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B99A569-BD49-3E18-1F53-B8BD719A4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6" b="97094" l="9870" r="91620">
                        <a14:foregroundMark x1="48231" y1="15254" x2="48603" y2="55206"/>
                        <a14:foregroundMark x1="50466" y1="52300" x2="47486" y2="67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5615">
            <a:off x="70459" y="6259000"/>
            <a:ext cx="867545" cy="66721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55CBF3B-C518-03C0-ECC4-167F232B7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8" b="100000" l="9689" r="89762">
                        <a14:foregroundMark x1="33821" y1="31077" x2="31993" y2="57846"/>
                        <a14:foregroundMark x1="44424" y1="34154" x2="43144" y2="57846"/>
                        <a14:foregroundMark x1="54113" y1="33231" x2="53565" y2="57846"/>
                        <a14:foregroundMark x1="65631" y1="32308" x2="64534" y2="60923"/>
                        <a14:foregroundMark x1="25411" y1="84615" x2="25411" y2="90462"/>
                        <a14:foregroundMark x1="31993" y1="88923" x2="64534" y2="88923"/>
                        <a14:foregroundMark x1="71846" y1="83077" x2="73492" y2="91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9978" y="6352969"/>
            <a:ext cx="710890" cy="422375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F9A2302-F015-F70D-3C24-61E8373F1086}"/>
              </a:ext>
            </a:extLst>
          </p:cNvPr>
          <p:cNvSpPr txBox="1"/>
          <p:nvPr/>
        </p:nvSpPr>
        <p:spPr>
          <a:xfrm>
            <a:off x="7514773" y="1369510"/>
            <a:ext cx="408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９：３０～</a:t>
            </a:r>
            <a:endParaRPr kumimoji="1"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ja-JP" altLang="en-US" sz="2000" dirty="0">
                <a:solidFill>
                  <a:schemeClr val="accent5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飲食ブースの出店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0457656-7C12-FCA5-7C02-6C6302F42470}"/>
              </a:ext>
            </a:extLst>
          </p:cNvPr>
          <p:cNvSpPr txBox="1"/>
          <p:nvPr/>
        </p:nvSpPr>
        <p:spPr>
          <a:xfrm rot="255534">
            <a:off x="8640555" y="2803515"/>
            <a:ext cx="4088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accent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ラーメンやパンケーキなど</a:t>
            </a:r>
            <a:endParaRPr kumimoji="1" lang="en-US" altLang="ja-JP" sz="1050" dirty="0">
              <a:solidFill>
                <a:schemeClr val="accent2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050" dirty="0">
                <a:solidFill>
                  <a:schemeClr val="accent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美味しいものがたくさん！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3784EB48-6EA2-473E-E446-AE907FDFE6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5" t="10494" r="3519" b="32717"/>
          <a:stretch/>
        </p:blipFill>
        <p:spPr>
          <a:xfrm rot="21317516">
            <a:off x="10772313" y="2142985"/>
            <a:ext cx="1661573" cy="11476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9" name="楕円 48">
            <a:extLst>
              <a:ext uri="{FF2B5EF4-FFF2-40B4-BE49-F238E27FC236}">
                <a16:creationId xmlns:a16="http://schemas.microsoft.com/office/drawing/2014/main" id="{147D4374-F874-857D-36DC-F2F1BD4C989A}"/>
              </a:ext>
            </a:extLst>
          </p:cNvPr>
          <p:cNvSpPr/>
          <p:nvPr/>
        </p:nvSpPr>
        <p:spPr>
          <a:xfrm>
            <a:off x="146671" y="6692759"/>
            <a:ext cx="6666287" cy="1306608"/>
          </a:xfrm>
          <a:prstGeom prst="ellipse">
            <a:avLst/>
          </a:prstGeom>
          <a:solidFill>
            <a:srgbClr val="FFFFFF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67FCA76-C734-BE97-9B5C-3220126D13D9}"/>
              </a:ext>
            </a:extLst>
          </p:cNvPr>
          <p:cNvSpPr txBox="1"/>
          <p:nvPr/>
        </p:nvSpPr>
        <p:spPr>
          <a:xfrm>
            <a:off x="881635" y="6495867"/>
            <a:ext cx="549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　　店：９：３０～　室戸岬園地休憩所</a:t>
            </a:r>
          </a:p>
          <a:p>
            <a:endParaRPr kumimoji="1" lang="ja-JP" altLang="en-US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ACB825E-B282-211D-3385-6D6460F9C78F}"/>
              </a:ext>
            </a:extLst>
          </p:cNvPr>
          <p:cNvSpPr txBox="1"/>
          <p:nvPr/>
        </p:nvSpPr>
        <p:spPr>
          <a:xfrm>
            <a:off x="896312" y="6302700"/>
            <a:ext cx="549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　　事：９：００～　中岡慎太郎像横</a:t>
            </a:r>
          </a:p>
          <a:p>
            <a:endParaRPr kumimoji="1" lang="ja-JP" altLang="en-US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61A85D70-5F2E-7953-0189-AE960FAFED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07" b="100000" l="3527" r="92324">
                        <a14:foregroundMark x1="50207" y1="12683" x2="71784" y2="15610"/>
                        <a14:foregroundMark x1="60996" y1="38780" x2="67220" y2="49756"/>
                        <a14:foregroundMark x1="54564" y1="46585" x2="64315" y2="48049"/>
                        <a14:foregroundMark x1="8714" y1="35610" x2="18465" y2="25122"/>
                        <a14:foregroundMark x1="12863" y1="11220" x2="25311" y2="8537"/>
                        <a14:foregroundMark x1="13278" y1="8780" x2="19710" y2="7561"/>
                        <a14:foregroundMark x1="17427" y1="15854" x2="21784" y2="9756"/>
                        <a14:foregroundMark x1="11826" y1="10244" x2="16183" y2="5854"/>
                        <a14:foregroundMark x1="10788" y1="10976" x2="13278" y2="13171"/>
                        <a14:foregroundMark x1="11203" y1="11220" x2="11826" y2="7073"/>
                        <a14:foregroundMark x1="13278" y1="7073" x2="20124" y2="5854"/>
                        <a14:foregroundMark x1="22199" y1="7561" x2="24481" y2="6341"/>
                        <a14:foregroundMark x1="25311" y1="6098" x2="25519" y2="8049"/>
                        <a14:foregroundMark x1="5187" y1="34390" x2="7676" y2="28537"/>
                        <a14:foregroundMark x1="5602" y1="34390" x2="7261" y2="36585"/>
                        <a14:foregroundMark x1="9544" y1="38049" x2="15768" y2="30732"/>
                        <a14:foregroundMark x1="47510" y1="10976" x2="58506" y2="9512"/>
                        <a14:foregroundMark x1="70332" y1="14878" x2="71992" y2="18049"/>
                        <a14:foregroundMark x1="71784" y1="13415" x2="72822" y2="14634"/>
                        <a14:foregroundMark x1="49170" y1="8537" x2="62033" y2="9024"/>
                        <a14:foregroundMark x1="62656" y1="7073" x2="68465" y2="19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362" flipH="1">
            <a:off x="-64794" y="6933107"/>
            <a:ext cx="1113734" cy="94736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3C5AF535-D7E5-88F0-494E-76872F1EBB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7" b="97284" l="9933" r="898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29441" flipH="1">
            <a:off x="5803109" y="6617223"/>
            <a:ext cx="1045438" cy="712799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746302" y="7200948"/>
            <a:ext cx="5689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もちまき：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９：３０～　中岡慎太郎像前 芝生広場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466829-1E27-C32C-6C05-B9CE3F350D8C}"/>
              </a:ext>
            </a:extLst>
          </p:cNvPr>
          <p:cNvSpPr txBox="1"/>
          <p:nvPr/>
        </p:nvSpPr>
        <p:spPr>
          <a:xfrm>
            <a:off x="702788" y="7784750"/>
            <a:ext cx="568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3BE9D2-B57B-A956-6C1E-3E9800E42A75}"/>
              </a:ext>
            </a:extLst>
          </p:cNvPr>
          <p:cNvSpPr txBox="1"/>
          <p:nvPr/>
        </p:nvSpPr>
        <p:spPr>
          <a:xfrm>
            <a:off x="1129576" y="7731539"/>
            <a:ext cx="497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ガイドの会結成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周年記念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無料ガイド　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１０：００～１２：００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541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99</Words>
  <Application>Microsoft Office PowerPoint</Application>
  <PresentationFormat>A4 210 x 297 mm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HG丸ｺﾞｼｯｸM-PRO</vt:lpstr>
      <vt:lpstr>HG創英角ｺﾞｼｯｸUB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LGW496@muroto.local</dc:creator>
  <cp:lastModifiedBy>観光協会2 室戸市</cp:lastModifiedBy>
  <cp:revision>15</cp:revision>
  <cp:lastPrinted>2025-01-17T07:13:06Z</cp:lastPrinted>
  <dcterms:created xsi:type="dcterms:W3CDTF">2024-01-25T09:08:01Z</dcterms:created>
  <dcterms:modified xsi:type="dcterms:W3CDTF">2025-01-17T07:13:53Z</dcterms:modified>
</cp:coreProperties>
</file>